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1"/>
  </p:notesMasterIdLst>
  <p:handoutMasterIdLst>
    <p:handoutMasterId r:id="rId12"/>
  </p:handoutMasterIdLst>
  <p:sldIdLst>
    <p:sldId id="266" r:id="rId2"/>
    <p:sldId id="330" r:id="rId3"/>
    <p:sldId id="331" r:id="rId4"/>
    <p:sldId id="332" r:id="rId5"/>
    <p:sldId id="337" r:id="rId6"/>
    <p:sldId id="333" r:id="rId7"/>
    <p:sldId id="336" r:id="rId8"/>
    <p:sldId id="334" r:id="rId9"/>
    <p:sldId id="335" r:id="rId10"/>
  </p:sldIdLst>
  <p:sldSz cx="12192000" cy="6858000"/>
  <p:notesSz cx="6669088" cy="9926638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</p14:sldIdLst>
        </p14:section>
        <p14:section name="Spectral Graph Theory" id="{0BD1ADBA-40FA-48AC-A9B1-12AE488B4CDA}">
          <p14:sldIdLst>
            <p14:sldId id="332"/>
            <p14:sldId id="337"/>
            <p14:sldId id="333"/>
            <p14:sldId id="336"/>
          </p14:sldIdLst>
        </p14:section>
        <p14:section name="Graph Coarsening" id="{638C443A-C3E5-42AC-961D-BC8DAB284A30}">
          <p14:sldIdLst>
            <p14:sldId id="334"/>
          </p14:sldIdLst>
        </p14:section>
        <p14:section name="Effects of Coarsening" id="{B1434851-7EBF-4C72-9E1D-22F9CE3CD0E9}">
          <p14:sldIdLst>
            <p14:sldId id="335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0" autoAdjust="0"/>
    <p:restoredTop sz="95076" autoAdjust="0"/>
  </p:normalViewPr>
  <p:slideViewPr>
    <p:cSldViewPr showGuides="1">
      <p:cViewPr varScale="1">
        <p:scale>
          <a:sx n="128" d="100"/>
          <a:sy n="128" d="100"/>
        </p:scale>
        <p:origin x="82" y="216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384" y="2154958"/>
            <a:ext cx="4680519" cy="21673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104" y="1627010"/>
            <a:ext cx="2931046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2104" y="2851146"/>
            <a:ext cx="2931046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2104" y="4579338"/>
            <a:ext cx="2931046" cy="1436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951984" y="32899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32899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8314083" y="250452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083" y="250452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8314083" y="414509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083" y="414509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91" y="1772816"/>
            <a:ext cx="10347125" cy="36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195</Words>
  <Application>Microsoft Office PowerPoint</Application>
  <PresentationFormat>Breitbild</PresentationFormat>
  <Paragraphs>49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Calibri</vt:lpstr>
      <vt:lpstr>Wingdings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The Classical Fourier Transform</vt:lpstr>
      <vt:lpstr>1. SPECTRAL GRAPH THEORY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836</cp:revision>
  <cp:lastPrinted>2018-11-13T08:44:02Z</cp:lastPrinted>
  <dcterms:created xsi:type="dcterms:W3CDTF">2017-11-06T09:40:14Z</dcterms:created>
  <dcterms:modified xsi:type="dcterms:W3CDTF">2019-07-19T20:04:49Z</dcterms:modified>
</cp:coreProperties>
</file>